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65" r:id="rId3"/>
    <p:sldId id="264" r:id="rId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86496" autoAdjust="0"/>
  </p:normalViewPr>
  <p:slideViewPr>
    <p:cSldViewPr snapToGrid="0">
      <p:cViewPr varScale="1">
        <p:scale>
          <a:sx n="100" d="100"/>
          <a:sy n="100" d="100"/>
        </p:scale>
        <p:origin x="70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24.10.2021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888836" y="6045200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/>
          <p:nvPr/>
        </p:nvPicPr>
        <p:blipFill>
          <a:blip r:embed="rId2"/>
          <a:stretch>
            <a:fillRect/>
          </a:stretch>
        </p:blipFill>
        <p:spPr>
          <a:xfrm>
            <a:off x="4605336" y="1119187"/>
            <a:ext cx="2676525" cy="2028825"/>
          </a:xfrm>
          <a:prstGeom prst="rect">
            <a:avLst/>
          </a:prstGeom>
        </p:spPr>
      </p:pic>
      <p:pic>
        <p:nvPicPr>
          <p:cNvPr id="3" name="Resim 2"/>
          <p:cNvPicPr/>
          <p:nvPr/>
        </p:nvPicPr>
        <p:blipFill>
          <a:blip r:embed="rId3"/>
          <a:stretch>
            <a:fillRect/>
          </a:stretch>
        </p:blipFill>
        <p:spPr>
          <a:xfrm>
            <a:off x="2973385" y="3490912"/>
            <a:ext cx="5940425" cy="1190625"/>
          </a:xfrm>
          <a:prstGeom prst="rect">
            <a:avLst/>
          </a:prstGeom>
        </p:spPr>
      </p:pic>
      <p:sp>
        <p:nvSpPr>
          <p:cNvPr id="5" name="Dikdörtgen 4"/>
          <p:cNvSpPr/>
          <p:nvPr/>
        </p:nvSpPr>
        <p:spPr>
          <a:xfrm>
            <a:off x="305621" y="304800"/>
            <a:ext cx="1229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b="1" smtClean="0">
                <a:latin typeface="Times New Roman" panose="02020603050405020304" pitchFamily="18" charset="0"/>
                <a:ea typeface="Calibri" panose="020F0502020204030204" pitchFamily="34" charset="0"/>
              </a:rPr>
              <a:t>Example 2</a:t>
            </a:r>
            <a:endParaRPr lang="tr-TR" b="1"/>
          </a:p>
        </p:txBody>
      </p:sp>
    </p:spTree>
    <p:extLst>
      <p:ext uri="{BB962C8B-B14F-4D97-AF65-F5344CB8AC3E}">
        <p14:creationId xmlns:p14="http://schemas.microsoft.com/office/powerpoint/2010/main" val="2619255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/>
          <p:cNvSpPr/>
          <p:nvPr/>
        </p:nvSpPr>
        <p:spPr>
          <a:xfrm>
            <a:off x="305621" y="304800"/>
            <a:ext cx="1229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b="1" smtClean="0">
                <a:latin typeface="Times New Roman" panose="02020603050405020304" pitchFamily="18" charset="0"/>
                <a:ea typeface="Calibri" panose="020F0502020204030204" pitchFamily="34" charset="0"/>
              </a:rPr>
              <a:t>Example 1</a:t>
            </a:r>
            <a:endParaRPr lang="tr-TR" b="1"/>
          </a:p>
        </p:txBody>
      </p:sp>
      <p:pic>
        <p:nvPicPr>
          <p:cNvPr id="18" name="Resim 1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989" y="2476500"/>
            <a:ext cx="6128912" cy="2076450"/>
          </a:xfrm>
          <a:prstGeom prst="rect">
            <a:avLst/>
          </a:prstGeom>
        </p:spPr>
      </p:pic>
      <p:pic>
        <p:nvPicPr>
          <p:cNvPr id="19" name="Resim 18"/>
          <p:cNvPicPr/>
          <p:nvPr/>
        </p:nvPicPr>
        <p:blipFill>
          <a:blip r:embed="rId3"/>
          <a:stretch>
            <a:fillRect/>
          </a:stretch>
        </p:blipFill>
        <p:spPr>
          <a:xfrm>
            <a:off x="1957814" y="1895475"/>
            <a:ext cx="195262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81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1740</TotalTime>
  <Words>7</Words>
  <Application>Microsoft Office PowerPoint</Application>
  <PresentationFormat>Geniş ekran</PresentationFormat>
  <Paragraphs>4</Paragraphs>
  <Slides>3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Informal Roman</vt:lpstr>
      <vt:lpstr>Times New Roman</vt:lpstr>
      <vt:lpstr>Office Teması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79</cp:revision>
  <dcterms:created xsi:type="dcterms:W3CDTF">2021-10-07T19:14:53Z</dcterms:created>
  <dcterms:modified xsi:type="dcterms:W3CDTF">2021-10-24T19:14:44Z</dcterms:modified>
</cp:coreProperties>
</file>

<file path=docProps/thumbnail.jpeg>
</file>